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_rels/presentation.xml.rels" ContentType="application/vnd.openxmlformats-package.relationships+xml"/>
  <Override PartName="/ppt/media/image14.png" ContentType="image/png"/>
  <Override PartName="/ppt/media/image5.png" ContentType="image/png"/>
  <Override PartName="/ppt/media/image8.jpeg" ContentType="image/jpeg"/>
  <Override PartName="/ppt/media/image6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9.png" ContentType="image/png"/>
  <Override PartName="/ppt/media/image13.png" ContentType="image/png"/>
  <Override PartName="/ppt/media/image4.png" ContentType="image/png"/>
  <Override PartName="/ppt/media/image12.png" ContentType="image/png"/>
  <Override PartName="/ppt/media/image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720000" y="14400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60"/>
              </a:spcAft>
              <a:buNone/>
            </a:pPr>
            <a:endParaRPr b="0" lang="en-US" sz="24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14148D9-5D60-42A1-9B4A-6772DE4EE16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720000" y="14400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60"/>
              </a:spcAft>
              <a:buNone/>
            </a:pPr>
            <a:endParaRPr b="0" lang="en-US" sz="24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46D4809-98F2-497D-A1B5-5E8ACE1F196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720000" y="14400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60"/>
              </a:spcAft>
              <a:buNone/>
            </a:pPr>
            <a:endParaRPr b="0" lang="en-US" sz="24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521859C-7FE9-40CA-8C9B-90AA66B8910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Focus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720000" y="14400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Aft>
                <a:spcPts val="1060"/>
              </a:spcAft>
              <a:buNone/>
            </a:pPr>
            <a:endParaRPr b="0" lang="en-US" sz="24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B93BDA8F-F782-4904-AB17-A460F1E1726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>
            <a:off x="0" y="0"/>
            <a:ext cx="4860000" cy="2880000"/>
          </a:xfrm>
          <a:custGeom>
            <a:avLst/>
            <a:gdLst/>
            <a:ahLst/>
            <a:rect l="0" t="0" r="r" b="b"/>
            <a:pathLst>
              <a:path w="13500" h="8000">
                <a:moveTo>
                  <a:pt x="0" y="0"/>
                </a:moveTo>
                <a:lnTo>
                  <a:pt x="0" y="500"/>
                </a:lnTo>
                <a:lnTo>
                  <a:pt x="10404" y="8000"/>
                </a:lnTo>
                <a:lnTo>
                  <a:pt x="135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1" name=""/>
          <p:cNvSpPr/>
          <p:nvPr/>
        </p:nvSpPr>
        <p:spPr>
          <a:xfrm>
            <a:off x="4320000" y="0"/>
            <a:ext cx="5760000" cy="2160000"/>
          </a:xfrm>
          <a:custGeom>
            <a:avLst/>
            <a:gdLst/>
            <a:ahLst/>
            <a:rect l="0" t="0" r="r" b="b"/>
            <a:pathLst>
              <a:path w="16000" h="6000">
                <a:moveTo>
                  <a:pt x="16000" y="0"/>
                </a:moveTo>
                <a:lnTo>
                  <a:pt x="2500" y="0"/>
                </a:lnTo>
                <a:lnTo>
                  <a:pt x="0" y="6000"/>
                </a:lnTo>
                <a:lnTo>
                  <a:pt x="16000" y="2500"/>
                </a:lnTo>
                <a:lnTo>
                  <a:pt x="16000" y="0"/>
                </a:lnTo>
                <a:close/>
              </a:path>
            </a:pathLst>
          </a:custGeom>
          <a:solidFill>
            <a:srgbClr val="ea7500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2" name=""/>
          <p:cNvSpPr/>
          <p:nvPr/>
        </p:nvSpPr>
        <p:spPr>
          <a:xfrm>
            <a:off x="5580000" y="1260000"/>
            <a:ext cx="4500000" cy="3780000"/>
          </a:xfrm>
          <a:custGeom>
            <a:avLst/>
            <a:gdLst/>
            <a:ahLst/>
            <a:rect l="0" t="0" r="r" b="b"/>
            <a:pathLst>
              <a:path w="12500" h="10500">
                <a:moveTo>
                  <a:pt x="12500" y="10500"/>
                </a:moveTo>
                <a:lnTo>
                  <a:pt x="12500" y="0"/>
                </a:lnTo>
                <a:lnTo>
                  <a:pt x="0" y="2500"/>
                </a:lnTo>
                <a:lnTo>
                  <a:pt x="12500" y="10500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3" name=""/>
          <p:cNvSpPr/>
          <p:nvPr/>
        </p:nvSpPr>
        <p:spPr>
          <a:xfrm>
            <a:off x="5580000" y="3060000"/>
            <a:ext cx="4500000" cy="2610000"/>
          </a:xfrm>
          <a:custGeom>
            <a:avLst/>
            <a:gdLst/>
            <a:ahLst/>
            <a:rect l="0" t="0" r="r" b="b"/>
            <a:pathLst>
              <a:path w="12500" h="7250">
                <a:moveTo>
                  <a:pt x="12500" y="7250"/>
                </a:moveTo>
                <a:lnTo>
                  <a:pt x="12500" y="6500"/>
                </a:lnTo>
                <a:lnTo>
                  <a:pt x="2000" y="0"/>
                </a:lnTo>
                <a:lnTo>
                  <a:pt x="0" y="7250"/>
                </a:lnTo>
                <a:lnTo>
                  <a:pt x="12500" y="7250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4" name=""/>
          <p:cNvSpPr/>
          <p:nvPr/>
        </p:nvSpPr>
        <p:spPr>
          <a:xfrm>
            <a:off x="0" y="3764880"/>
            <a:ext cx="5760000" cy="1905120"/>
          </a:xfrm>
          <a:custGeom>
            <a:avLst/>
            <a:gdLst/>
            <a:ahLst/>
            <a:rect l="0" t="0" r="r" b="b"/>
            <a:pathLst>
              <a:path w="16000" h="5292">
                <a:moveTo>
                  <a:pt x="0" y="5292"/>
                </a:moveTo>
                <a:lnTo>
                  <a:pt x="14500" y="5292"/>
                </a:lnTo>
                <a:lnTo>
                  <a:pt x="16000" y="0"/>
                </a:lnTo>
                <a:lnTo>
                  <a:pt x="0" y="2542"/>
                </a:lnTo>
                <a:lnTo>
                  <a:pt x="0" y="5292"/>
                </a:ln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5" name=""/>
          <p:cNvSpPr/>
          <p:nvPr/>
        </p:nvSpPr>
        <p:spPr>
          <a:xfrm>
            <a:off x="0" y="540000"/>
            <a:ext cx="4320000" cy="3780000"/>
          </a:xfrm>
          <a:custGeom>
            <a:avLst/>
            <a:gdLst/>
            <a:ahLst/>
            <a:rect l="0" t="0" r="r" b="b"/>
            <a:pathLst>
              <a:path w="12000" h="10500">
                <a:moveTo>
                  <a:pt x="0" y="0"/>
                </a:moveTo>
                <a:lnTo>
                  <a:pt x="0" y="10500"/>
                </a:lnTo>
                <a:lnTo>
                  <a:pt x="12000" y="8500"/>
                </a:lnTo>
                <a:lnTo>
                  <a:pt x="0" y="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6" name="PlaceHolder 1"/>
          <p:cNvSpPr>
            <a:spLocks noGrp="1"/>
          </p:cNvSpPr>
          <p:nvPr>
            <p:ph type="dt" idx="1"/>
          </p:nvPr>
        </p:nvSpPr>
        <p:spPr>
          <a:xfrm>
            <a:off x="36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ftr" idx="2"/>
          </p:nvPr>
        </p:nvSpPr>
        <p:spPr>
          <a:xfrm>
            <a:off x="3420000" y="5220000"/>
            <a:ext cx="32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sldNum" idx="3"/>
          </p:nvPr>
        </p:nvSpPr>
        <p:spPr>
          <a:xfrm>
            <a:off x="738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 algn="r">
              <a:buNone/>
            </a:pPr>
            <a:fld id="{C12EF1EC-B964-4F72-A8C6-FF6ED9584DD8}" type="slidenum"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3780000" y="1980000"/>
            <a:ext cx="2520000" cy="18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383"/>
          </a:bodyPr>
          <a:p>
            <a:pPr indent="0" algn="ctr">
              <a:spcAft>
                <a:spcPts val="1060"/>
              </a:spcAft>
            </a:pPr>
            <a:r>
              <a:rPr b="0" lang="en-US" sz="2400" spc="-1" strike="noStrike">
                <a:solidFill>
                  <a:srgbClr val="666666"/>
                </a:solidFill>
                <a:latin typeface="DejaVu Sans"/>
              </a:rPr>
              <a:t>Click to edit the outline text format</a:t>
            </a:r>
            <a:endParaRPr b="0" lang="en-US" sz="2400" spc="-1" strike="noStrike">
              <a:solidFill>
                <a:srgbClr val="666666"/>
              </a:solidFill>
              <a:latin typeface="DejaVu Sans"/>
            </a:endParaRPr>
          </a:p>
          <a:p>
            <a:pPr lvl="1" indent="0" algn="ctr">
              <a:spcAft>
                <a:spcPts val="848"/>
              </a:spcAft>
            </a:pPr>
            <a:r>
              <a:rPr b="0" lang="en-US" sz="1800" spc="-1" strike="noStrike">
                <a:solidFill>
                  <a:srgbClr val="666666"/>
                </a:solidFill>
                <a:latin typeface="DejaVu Sans"/>
              </a:rPr>
              <a:t>Second Outline Level</a:t>
            </a:r>
            <a:endParaRPr b="0" lang="en-US" sz="1800" spc="-1" strike="noStrike">
              <a:solidFill>
                <a:srgbClr val="666666"/>
              </a:solidFill>
              <a:latin typeface="DejaVu Sans"/>
            </a:endParaRPr>
          </a:p>
          <a:p>
            <a:pPr lvl="2" indent="0" algn="ctr">
              <a:spcAft>
                <a:spcPts val="635"/>
              </a:spcAft>
            </a:pPr>
            <a:r>
              <a:rPr b="0" lang="en-US" sz="1400" spc="-1" strike="noStrike">
                <a:solidFill>
                  <a:srgbClr val="666666"/>
                </a:solidFill>
                <a:latin typeface="DejaVu Sans"/>
              </a:rPr>
              <a:t>Third Outline Level</a:t>
            </a:r>
            <a:endParaRPr b="0" lang="en-US" sz="1400" spc="-1" strike="noStrike">
              <a:solidFill>
                <a:srgbClr val="666666"/>
              </a:solidFill>
              <a:latin typeface="DejaVu Sans"/>
            </a:endParaRPr>
          </a:p>
          <a:p>
            <a:pPr lvl="3" indent="0" algn="ctr">
              <a:spcAft>
                <a:spcPts val="422"/>
              </a:spcAft>
            </a:pPr>
            <a:r>
              <a:rPr b="0" lang="en-US" sz="1000" spc="-1" strike="noStrike">
                <a:solidFill>
                  <a:srgbClr val="666666"/>
                </a:solidFill>
                <a:latin typeface="DejaVu Sans"/>
              </a:rPr>
              <a:t>Fourth Outline Level</a:t>
            </a:r>
            <a:endParaRPr b="0" lang="en-US" sz="1000" spc="-1" strike="noStrike">
              <a:solidFill>
                <a:srgbClr val="666666"/>
              </a:solidFill>
              <a:latin typeface="DejaVu Sans"/>
            </a:endParaRPr>
          </a:p>
          <a:p>
            <a:pPr lvl="4" indent="0" algn="ctr">
              <a:spcAft>
                <a:spcPts val="213"/>
              </a:spcAft>
            </a:pPr>
            <a:r>
              <a:rPr b="0" lang="en-US" sz="800" spc="-1" strike="noStrike">
                <a:solidFill>
                  <a:srgbClr val="666666"/>
                </a:solidFill>
                <a:latin typeface="DejaVu Sans"/>
              </a:rPr>
              <a:t>Fifth Outline Level</a:t>
            </a:r>
            <a:endParaRPr b="0" lang="en-US" sz="800" spc="-1" strike="noStrike">
              <a:solidFill>
                <a:srgbClr val="666666"/>
              </a:solidFill>
              <a:latin typeface="DejaVu Sans"/>
            </a:endParaRPr>
          </a:p>
          <a:p>
            <a:pPr lvl="5" indent="0" algn="ctr">
              <a:spcAft>
                <a:spcPts val="213"/>
              </a:spcAft>
            </a:pPr>
            <a:r>
              <a:rPr b="0" lang="en-US" sz="600" spc="-1" strike="noStrike">
                <a:solidFill>
                  <a:srgbClr val="666666"/>
                </a:solidFill>
                <a:latin typeface="DejaVu Sans"/>
              </a:rPr>
              <a:t>Sixth Outline Level</a:t>
            </a:r>
            <a:endParaRPr b="0" lang="en-US" sz="600" spc="-1" strike="noStrike">
              <a:solidFill>
                <a:srgbClr val="666666"/>
              </a:solidFill>
              <a:latin typeface="DejaVu Sans"/>
            </a:endParaRPr>
          </a:p>
          <a:p>
            <a:pPr lvl="6" indent="0" algn="ctr">
              <a:spcAft>
                <a:spcPts val="213"/>
              </a:spcAft>
            </a:pPr>
            <a:r>
              <a:rPr b="0" lang="en-US" sz="600" spc="-1" strike="noStrike">
                <a:solidFill>
                  <a:srgbClr val="666666"/>
                </a:solidFill>
                <a:latin typeface="DejaVu Sans"/>
              </a:rPr>
              <a:t>Seventh Outline Level</a:t>
            </a:r>
            <a:endParaRPr b="0" lang="en-US" sz="6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title"/>
          </p:nvPr>
        </p:nvSpPr>
        <p:spPr>
          <a:xfrm>
            <a:off x="540000" y="180000"/>
            <a:ext cx="396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300" spc="-1" strike="noStrike">
                <a:solidFill>
                  <a:srgbClr val="ffffff"/>
                </a:solidFill>
                <a:latin typeface="DejaVu Sans"/>
              </a:rPr>
              <a:t>Click to edit the title text format</a:t>
            </a:r>
            <a:endParaRPr b="0" lang="en-US" sz="3300" spc="-1" strike="noStrike">
              <a:solidFill>
                <a:srgbClr val="ffffff"/>
              </a:solidFill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"/>
          <p:cNvSpPr/>
          <p:nvPr/>
        </p:nvSpPr>
        <p:spPr>
          <a:xfrm>
            <a:off x="-36720" y="0"/>
            <a:ext cx="3276720" cy="3240000"/>
          </a:xfrm>
          <a:custGeom>
            <a:avLst/>
            <a:gdLst/>
            <a:ahLst/>
            <a:rect l="0" t="0" r="r" b="b"/>
            <a:pathLst>
              <a:path w="9102" h="9000">
                <a:moveTo>
                  <a:pt x="0" y="0"/>
                </a:moveTo>
                <a:lnTo>
                  <a:pt x="9102" y="0"/>
                </a:lnTo>
                <a:lnTo>
                  <a:pt x="6102" y="9000"/>
                </a:lnTo>
                <a:lnTo>
                  <a:pt x="102" y="450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14" name=""/>
          <p:cNvSpPr/>
          <p:nvPr/>
        </p:nvSpPr>
        <p:spPr>
          <a:xfrm>
            <a:off x="3240000" y="0"/>
            <a:ext cx="5400000" cy="1080000"/>
          </a:xfrm>
          <a:custGeom>
            <a:avLst/>
            <a:gdLst/>
            <a:ahLst/>
            <a:rect l="0" t="0" r="r" b="b"/>
            <a:pathLst>
              <a:path w="15000" h="3000">
                <a:moveTo>
                  <a:pt x="1000" y="0"/>
                </a:moveTo>
                <a:lnTo>
                  <a:pt x="0" y="3000"/>
                </a:lnTo>
                <a:lnTo>
                  <a:pt x="15000" y="0"/>
                </a:lnTo>
                <a:lnTo>
                  <a:pt x="1000" y="0"/>
                </a:lnTo>
                <a:close/>
              </a:path>
            </a:pathLst>
          </a:custGeom>
          <a:solidFill>
            <a:srgbClr val="ea7500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15" name=""/>
          <p:cNvSpPr/>
          <p:nvPr/>
        </p:nvSpPr>
        <p:spPr>
          <a:xfrm>
            <a:off x="6120000" y="0"/>
            <a:ext cx="3960000" cy="3780000"/>
          </a:xfrm>
          <a:custGeom>
            <a:avLst/>
            <a:gdLst/>
            <a:ahLst/>
            <a:rect l="0" t="0" r="r" b="b"/>
            <a:pathLst>
              <a:path w="11000" h="10500">
                <a:moveTo>
                  <a:pt x="11000" y="0"/>
                </a:moveTo>
                <a:lnTo>
                  <a:pt x="0" y="2500"/>
                </a:lnTo>
                <a:lnTo>
                  <a:pt x="11000" y="10500"/>
                </a:lnTo>
                <a:lnTo>
                  <a:pt x="11000" y="0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16" name=""/>
          <p:cNvSpPr/>
          <p:nvPr/>
        </p:nvSpPr>
        <p:spPr>
          <a:xfrm>
            <a:off x="6840000" y="2520000"/>
            <a:ext cx="3240000" cy="3150000"/>
          </a:xfrm>
          <a:custGeom>
            <a:avLst/>
            <a:gdLst/>
            <a:ahLst/>
            <a:rect l="0" t="0" r="r" b="b"/>
            <a:pathLst>
              <a:path w="9000" h="8750">
                <a:moveTo>
                  <a:pt x="9000" y="4500"/>
                </a:moveTo>
                <a:lnTo>
                  <a:pt x="3000" y="0"/>
                </a:lnTo>
                <a:lnTo>
                  <a:pt x="0" y="8750"/>
                </a:lnTo>
                <a:lnTo>
                  <a:pt x="9000" y="8750"/>
                </a:lnTo>
                <a:lnTo>
                  <a:pt x="9000" y="4500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17" name=""/>
          <p:cNvSpPr/>
          <p:nvPr/>
        </p:nvSpPr>
        <p:spPr>
          <a:xfrm>
            <a:off x="1800000" y="4500000"/>
            <a:ext cx="5040000" cy="1170000"/>
          </a:xfrm>
          <a:custGeom>
            <a:avLst/>
            <a:gdLst/>
            <a:ahLst/>
            <a:rect l="0" t="0" r="r" b="b"/>
            <a:pathLst>
              <a:path w="14000" h="3250">
                <a:moveTo>
                  <a:pt x="0" y="3250"/>
                </a:moveTo>
                <a:lnTo>
                  <a:pt x="13000" y="3250"/>
                </a:lnTo>
                <a:lnTo>
                  <a:pt x="14000" y="0"/>
                </a:lnTo>
                <a:lnTo>
                  <a:pt x="0" y="3250"/>
                </a:ln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18" name=""/>
          <p:cNvSpPr/>
          <p:nvPr/>
        </p:nvSpPr>
        <p:spPr>
          <a:xfrm>
            <a:off x="-36720" y="2160000"/>
            <a:ext cx="3996720" cy="3538800"/>
          </a:xfrm>
          <a:custGeom>
            <a:avLst/>
            <a:gdLst/>
            <a:ahLst/>
            <a:rect l="0" t="0" r="r" b="b"/>
            <a:pathLst>
              <a:path w="11102" h="9830">
                <a:moveTo>
                  <a:pt x="0" y="9830"/>
                </a:moveTo>
                <a:lnTo>
                  <a:pt x="1602" y="9830"/>
                </a:lnTo>
                <a:lnTo>
                  <a:pt x="11102" y="7500"/>
                </a:lnTo>
                <a:lnTo>
                  <a:pt x="102" y="0"/>
                </a:lnTo>
                <a:lnTo>
                  <a:pt x="0" y="983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dt" idx="4"/>
          </p:nvPr>
        </p:nvSpPr>
        <p:spPr>
          <a:xfrm>
            <a:off x="36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just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 algn="just">
              <a:buNone/>
            </a:pPr>
            <a:r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ftr" idx="5"/>
          </p:nvPr>
        </p:nvSpPr>
        <p:spPr>
          <a:xfrm>
            <a:off x="3420000" y="5220000"/>
            <a:ext cx="32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6"/>
          </p:nvPr>
        </p:nvSpPr>
        <p:spPr>
          <a:xfrm>
            <a:off x="738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 algn="r">
              <a:buNone/>
            </a:pPr>
            <a:fld id="{43965986-22C8-4020-A1EF-0E61CDD18F75}" type="slidenum"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title"/>
          </p:nvPr>
        </p:nvSpPr>
        <p:spPr>
          <a:xfrm>
            <a:off x="2880000" y="900000"/>
            <a:ext cx="4320000" cy="10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2100" spc="-1" strike="noStrike">
                <a:solidFill>
                  <a:srgbClr val="333333"/>
                </a:solidFill>
                <a:latin typeface="DejaVu Sans"/>
              </a:rPr>
              <a:t>Click to edit the title text format</a:t>
            </a:r>
            <a:endParaRPr b="0" lang="en-US" sz="21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body"/>
          </p:nvPr>
        </p:nvSpPr>
        <p:spPr>
          <a:xfrm>
            <a:off x="2880000" y="2160000"/>
            <a:ext cx="4320000" cy="25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6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666666"/>
                </a:solidFill>
                <a:latin typeface="DejaVu Sans"/>
              </a:rPr>
              <a:t>Click to edit the outline text format</a:t>
            </a:r>
            <a:endParaRPr b="0" lang="en-US" sz="2000" spc="-1" strike="noStrike">
              <a:solidFill>
                <a:srgbClr val="666666"/>
              </a:solidFill>
              <a:latin typeface="DejaVu Sans"/>
            </a:endParaRPr>
          </a:p>
          <a:p>
            <a:pPr lvl="1" marL="864000" indent="-324000">
              <a:spcAft>
                <a:spcPts val="848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rgbClr val="666666"/>
                </a:solidFill>
                <a:latin typeface="DejaVu Sans"/>
              </a:rPr>
              <a:t>Second Outline Level</a:t>
            </a:r>
            <a:endParaRPr b="0" lang="en-US" sz="1600" spc="-1" strike="noStrike">
              <a:solidFill>
                <a:srgbClr val="666666"/>
              </a:solidFill>
              <a:latin typeface="DejaVu Sans"/>
            </a:endParaRPr>
          </a:p>
          <a:p>
            <a:pPr lvl="2" marL="1296000" indent="-288000">
              <a:spcAft>
                <a:spcPts val="635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300" spc="-1" strike="noStrike">
                <a:solidFill>
                  <a:srgbClr val="666666"/>
                </a:solidFill>
                <a:latin typeface="DejaVu Sans"/>
              </a:rPr>
              <a:t>Third Outline Level</a:t>
            </a:r>
            <a:endParaRPr b="0" lang="en-US" sz="1300" spc="-1" strike="noStrike">
              <a:solidFill>
                <a:srgbClr val="666666"/>
              </a:solidFill>
              <a:latin typeface="DejaVu Sans"/>
            </a:endParaRPr>
          </a:p>
          <a:p>
            <a:pPr lvl="3" marL="1728000" indent="-216000">
              <a:spcAft>
                <a:spcPts val="422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000" spc="-1" strike="noStrike">
                <a:solidFill>
                  <a:srgbClr val="666666"/>
                </a:solidFill>
                <a:latin typeface="DejaVu Sans"/>
              </a:rPr>
              <a:t>Fourth Outline Level</a:t>
            </a:r>
            <a:endParaRPr b="0" lang="en-US" sz="1000" spc="-1" strike="noStrike">
              <a:solidFill>
                <a:srgbClr val="666666"/>
              </a:solidFill>
              <a:latin typeface="DejaVu Sans"/>
            </a:endParaRPr>
          </a:p>
          <a:p>
            <a:pPr lvl="4" marL="2160000" indent="-216000">
              <a:spcAft>
                <a:spcPts val="21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000" spc="-1" strike="noStrike">
                <a:solidFill>
                  <a:srgbClr val="666666"/>
                </a:solidFill>
                <a:latin typeface="DejaVu Sans"/>
              </a:rPr>
              <a:t>Fifth Outline Level</a:t>
            </a:r>
            <a:endParaRPr b="0" lang="en-US" sz="1000" spc="-1" strike="noStrike">
              <a:solidFill>
                <a:srgbClr val="666666"/>
              </a:solidFill>
              <a:latin typeface="DejaVu Sans"/>
            </a:endParaRPr>
          </a:p>
          <a:p>
            <a:pPr lvl="5" marL="2592000" indent="-216000">
              <a:spcAft>
                <a:spcPts val="21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000" spc="-1" strike="noStrike">
                <a:solidFill>
                  <a:srgbClr val="666666"/>
                </a:solidFill>
                <a:latin typeface="DejaVu Sans"/>
              </a:rPr>
              <a:t>Sixth Outline Level</a:t>
            </a:r>
            <a:endParaRPr b="0" lang="en-US" sz="1000" spc="-1" strike="noStrike">
              <a:solidFill>
                <a:srgbClr val="666666"/>
              </a:solidFill>
              <a:latin typeface="DejaVu Sans"/>
            </a:endParaRPr>
          </a:p>
          <a:p>
            <a:pPr lvl="6" marL="3024000" indent="-216000">
              <a:spcAft>
                <a:spcPts val="21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000" spc="-1" strike="noStrike">
                <a:solidFill>
                  <a:srgbClr val="666666"/>
                </a:solidFill>
                <a:latin typeface="DejaVu Sans"/>
              </a:rPr>
              <a:t>Seventh Outline Level</a:t>
            </a:r>
            <a:endParaRPr b="0" lang="en-US" sz="1000" spc="-1" strike="noStrike">
              <a:solidFill>
                <a:srgbClr val="666666"/>
              </a:solidFill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"/>
          <p:cNvSpPr/>
          <p:nvPr/>
        </p:nvSpPr>
        <p:spPr>
          <a:xfrm>
            <a:off x="0" y="0"/>
            <a:ext cx="1980000" cy="3420000"/>
          </a:xfrm>
          <a:custGeom>
            <a:avLst/>
            <a:gdLst/>
            <a:ahLst/>
            <a:rect l="0" t="0" r="r" b="b"/>
            <a:pathLst>
              <a:path w="5500" h="9500">
                <a:moveTo>
                  <a:pt x="0" y="0"/>
                </a:moveTo>
                <a:lnTo>
                  <a:pt x="0" y="8000"/>
                </a:lnTo>
                <a:lnTo>
                  <a:pt x="2500" y="9500"/>
                </a:lnTo>
                <a:lnTo>
                  <a:pt x="55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2340000" y="0"/>
            <a:ext cx="1980000" cy="360000"/>
          </a:xfrm>
          <a:custGeom>
            <a:avLst/>
            <a:gdLst/>
            <a:ahLst/>
            <a:rect l="0" t="0" r="r" b="b"/>
            <a:pathLst>
              <a:path w="5500" h="1000">
                <a:moveTo>
                  <a:pt x="500" y="0"/>
                </a:moveTo>
                <a:lnTo>
                  <a:pt x="0" y="1000"/>
                </a:lnTo>
                <a:lnTo>
                  <a:pt x="5500" y="0"/>
                </a:lnTo>
                <a:lnTo>
                  <a:pt x="500" y="0"/>
                </a:lnTo>
                <a:close/>
              </a:path>
            </a:pathLst>
          </a:custGeom>
          <a:solidFill>
            <a:srgbClr val="ea7500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Arial"/>
            </a:endParaRPr>
          </a:p>
        </p:txBody>
      </p:sp>
      <p:sp>
        <p:nvSpPr>
          <p:cNvPr id="28" name=""/>
          <p:cNvSpPr/>
          <p:nvPr/>
        </p:nvSpPr>
        <p:spPr>
          <a:xfrm>
            <a:off x="6480000" y="0"/>
            <a:ext cx="3600000" cy="2700000"/>
          </a:xfrm>
          <a:custGeom>
            <a:avLst/>
            <a:gdLst/>
            <a:ahLst/>
            <a:rect l="0" t="0" r="r" b="b"/>
            <a:pathLst>
              <a:path w="10000" h="7500">
                <a:moveTo>
                  <a:pt x="10000" y="0"/>
                </a:moveTo>
                <a:lnTo>
                  <a:pt x="1000" y="0"/>
                </a:lnTo>
                <a:lnTo>
                  <a:pt x="0" y="500"/>
                </a:lnTo>
                <a:lnTo>
                  <a:pt x="10000" y="7500"/>
                </a:lnTo>
                <a:lnTo>
                  <a:pt x="10000" y="0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Arial"/>
            </a:endParaRPr>
          </a:p>
        </p:txBody>
      </p:sp>
      <p:sp>
        <p:nvSpPr>
          <p:cNvPr id="29" name=""/>
          <p:cNvSpPr/>
          <p:nvPr/>
        </p:nvSpPr>
        <p:spPr>
          <a:xfrm>
            <a:off x="8100000" y="2340000"/>
            <a:ext cx="1980000" cy="3330000"/>
          </a:xfrm>
          <a:custGeom>
            <a:avLst/>
            <a:gdLst/>
            <a:ahLst/>
            <a:rect l="0" t="0" r="r" b="b"/>
            <a:pathLst>
              <a:path w="5500" h="9250">
                <a:moveTo>
                  <a:pt x="5500" y="9250"/>
                </a:moveTo>
                <a:lnTo>
                  <a:pt x="5500" y="2000"/>
                </a:lnTo>
                <a:lnTo>
                  <a:pt x="3000" y="0"/>
                </a:lnTo>
                <a:lnTo>
                  <a:pt x="0" y="9250"/>
                </a:lnTo>
                <a:lnTo>
                  <a:pt x="5500" y="9250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5940000" y="5220000"/>
            <a:ext cx="1800000" cy="450000"/>
          </a:xfrm>
          <a:custGeom>
            <a:avLst/>
            <a:gdLst/>
            <a:ahLst/>
            <a:rect l="0" t="0" r="r" b="b"/>
            <a:pathLst>
              <a:path w="5000" h="1250">
                <a:moveTo>
                  <a:pt x="4500" y="1250"/>
                </a:moveTo>
                <a:lnTo>
                  <a:pt x="5000" y="0"/>
                </a:lnTo>
                <a:lnTo>
                  <a:pt x="0" y="1250"/>
                </a:lnTo>
                <a:lnTo>
                  <a:pt x="4500" y="1250"/>
                </a:ln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Arial"/>
            </a:endParaRPr>
          </a:p>
        </p:txBody>
      </p:sp>
      <p:sp>
        <p:nvSpPr>
          <p:cNvPr id="31" name=""/>
          <p:cNvSpPr/>
          <p:nvPr/>
        </p:nvSpPr>
        <p:spPr>
          <a:xfrm>
            <a:off x="0" y="3240000"/>
            <a:ext cx="3240000" cy="2430000"/>
          </a:xfrm>
          <a:custGeom>
            <a:avLst/>
            <a:gdLst/>
            <a:ahLst/>
            <a:rect l="0" t="0" r="r" b="b"/>
            <a:pathLst>
              <a:path w="9000" h="6750">
                <a:moveTo>
                  <a:pt x="0" y="0"/>
                </a:moveTo>
                <a:lnTo>
                  <a:pt x="0" y="6750"/>
                </a:lnTo>
                <a:lnTo>
                  <a:pt x="9000" y="6750"/>
                </a:lnTo>
                <a:lnTo>
                  <a:pt x="0" y="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Arial"/>
            </a:endParaRPr>
          </a:p>
        </p:txBody>
      </p:sp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800000" y="360000"/>
            <a:ext cx="648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2100" spc="-1" strike="noStrike">
                <a:solidFill>
                  <a:srgbClr val="333333"/>
                </a:solidFill>
                <a:latin typeface="DejaVu Sans"/>
              </a:rPr>
              <a:t>Click to edit the title text format</a:t>
            </a:r>
            <a:endParaRPr b="0" lang="en-US" sz="21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800000" y="1440000"/>
            <a:ext cx="648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6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666666"/>
                </a:solidFill>
                <a:latin typeface="DejaVu Sans"/>
              </a:rPr>
              <a:t>Click to edit the outline text format</a:t>
            </a:r>
            <a:endParaRPr b="0" lang="en-US" sz="2000" spc="-1" strike="noStrike">
              <a:solidFill>
                <a:srgbClr val="666666"/>
              </a:solidFill>
              <a:latin typeface="DejaVu Sans"/>
            </a:endParaRPr>
          </a:p>
          <a:p>
            <a:pPr lvl="1" marL="864000" indent="-324000">
              <a:spcAft>
                <a:spcPts val="848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666666"/>
                </a:solidFill>
                <a:latin typeface="DejaVu Sans"/>
              </a:rPr>
              <a:t>Second Outline Level</a:t>
            </a:r>
            <a:endParaRPr b="0" lang="en-US" sz="1800" spc="-1" strike="noStrike">
              <a:solidFill>
                <a:srgbClr val="666666"/>
              </a:solidFill>
              <a:latin typeface="DejaVu Sans"/>
            </a:endParaRPr>
          </a:p>
          <a:p>
            <a:pPr lvl="2" marL="1296000" indent="-288000">
              <a:spcAft>
                <a:spcPts val="635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666666"/>
                </a:solidFill>
                <a:latin typeface="DejaVu Sans"/>
              </a:rPr>
              <a:t>Third Outline Level</a:t>
            </a:r>
            <a:endParaRPr b="0" lang="en-US" sz="1500" spc="-1" strike="noStrike">
              <a:solidFill>
                <a:srgbClr val="666666"/>
              </a:solidFill>
              <a:latin typeface="DejaVu Sans"/>
            </a:endParaRPr>
          </a:p>
          <a:p>
            <a:pPr lvl="3" marL="1728000" indent="-216000">
              <a:spcAft>
                <a:spcPts val="425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200" spc="-1" strike="noStrike">
                <a:solidFill>
                  <a:srgbClr val="666666"/>
                </a:solidFill>
                <a:latin typeface="DejaVu Sans"/>
              </a:rPr>
              <a:t>Fourth Outline Level</a:t>
            </a:r>
            <a:endParaRPr b="0" lang="en-US" sz="1200" spc="-1" strike="noStrike">
              <a:solidFill>
                <a:srgbClr val="666666"/>
              </a:solidFill>
              <a:latin typeface="DejaVu Sans"/>
            </a:endParaRPr>
          </a:p>
          <a:p>
            <a:pPr lvl="4" marL="2160000" indent="-216000"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900" spc="-1" strike="noStrike">
                <a:solidFill>
                  <a:srgbClr val="666666"/>
                </a:solidFill>
                <a:latin typeface="DejaVu Sans"/>
              </a:rPr>
              <a:t>Fifth Outline Level</a:t>
            </a:r>
            <a:endParaRPr b="0" lang="en-US" sz="900" spc="-1" strike="noStrike">
              <a:solidFill>
                <a:srgbClr val="666666"/>
              </a:solidFill>
              <a:latin typeface="DejaVu Sans"/>
            </a:endParaRPr>
          </a:p>
          <a:p>
            <a:pPr lvl="5" marL="2592000" indent="-216000"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900" spc="-1" strike="noStrike">
                <a:solidFill>
                  <a:srgbClr val="666666"/>
                </a:solidFill>
                <a:latin typeface="DejaVu Sans"/>
              </a:rPr>
              <a:t>Sixth Outline Level</a:t>
            </a:r>
            <a:endParaRPr b="0" lang="en-US" sz="900" spc="-1" strike="noStrike">
              <a:solidFill>
                <a:srgbClr val="666666"/>
              </a:solidFill>
              <a:latin typeface="DejaVu Sans"/>
            </a:endParaRPr>
          </a:p>
          <a:p>
            <a:pPr lvl="6" marL="3024000" indent="-216000"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900" spc="-1" strike="noStrike">
                <a:solidFill>
                  <a:srgbClr val="666666"/>
                </a:solidFill>
                <a:latin typeface="DejaVu Sans"/>
              </a:rPr>
              <a:t>Seventh Outline Level</a:t>
            </a:r>
            <a:endParaRPr b="0" lang="en-US" sz="9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7"/>
          </p:nvPr>
        </p:nvSpPr>
        <p:spPr>
          <a:xfrm>
            <a:off x="36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8"/>
          </p:nvPr>
        </p:nvSpPr>
        <p:spPr>
          <a:xfrm>
            <a:off x="3420000" y="5220000"/>
            <a:ext cx="32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808080"/>
                </a:solidFill>
                <a:latin typeface="DejaVu Sans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808080"/>
                </a:solid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808080"/>
              </a:solidFill>
              <a:latin typeface="DejaVu Sans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9"/>
          </p:nvPr>
        </p:nvSpPr>
        <p:spPr>
          <a:xfrm>
            <a:off x="738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 algn="r">
              <a:buNone/>
            </a:pPr>
            <a:fld id="{C7852567-B9A1-4465-9089-751491F943C4}" type="slidenum"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"/>
          <p:cNvSpPr/>
          <p:nvPr/>
        </p:nvSpPr>
        <p:spPr>
          <a:xfrm>
            <a:off x="0" y="4320000"/>
            <a:ext cx="1980000" cy="1350000"/>
          </a:xfrm>
          <a:custGeom>
            <a:avLst/>
            <a:gdLst/>
            <a:ahLst/>
            <a:rect l="0" t="0" r="r" b="b"/>
            <a:pathLst>
              <a:path w="5500" h="3750">
                <a:moveTo>
                  <a:pt x="0" y="0"/>
                </a:moveTo>
                <a:lnTo>
                  <a:pt x="0" y="3750"/>
                </a:lnTo>
                <a:lnTo>
                  <a:pt x="5500" y="3750"/>
                </a:lnTo>
                <a:lnTo>
                  <a:pt x="0" y="0"/>
                </a:lnTo>
                <a:close/>
              </a:path>
            </a:pathLst>
          </a:custGeom>
          <a:solidFill>
            <a:srgbClr val="78037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40" name=""/>
          <p:cNvSpPr/>
          <p:nvPr/>
        </p:nvSpPr>
        <p:spPr>
          <a:xfrm>
            <a:off x="0" y="0"/>
            <a:ext cx="1080000" cy="3420000"/>
          </a:xfrm>
          <a:custGeom>
            <a:avLst/>
            <a:gdLst/>
            <a:ahLst/>
            <a:rect l="0" t="0" r="r" b="b"/>
            <a:pathLst>
              <a:path w="3000" h="9500">
                <a:moveTo>
                  <a:pt x="0" y="0"/>
                </a:moveTo>
                <a:lnTo>
                  <a:pt x="0" y="9500"/>
                </a:lnTo>
                <a:lnTo>
                  <a:pt x="3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10d0c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41" name=""/>
          <p:cNvSpPr/>
          <p:nvPr/>
        </p:nvSpPr>
        <p:spPr>
          <a:xfrm>
            <a:off x="7740000" y="0"/>
            <a:ext cx="2340000" cy="1620000"/>
          </a:xfrm>
          <a:custGeom>
            <a:avLst/>
            <a:gdLst/>
            <a:ahLst/>
            <a:rect l="0" t="0" r="r" b="b"/>
            <a:pathLst>
              <a:path w="6500" h="4500">
                <a:moveTo>
                  <a:pt x="6500" y="0"/>
                </a:moveTo>
                <a:lnTo>
                  <a:pt x="0" y="0"/>
                </a:lnTo>
                <a:lnTo>
                  <a:pt x="6500" y="4500"/>
                </a:lnTo>
                <a:lnTo>
                  <a:pt x="6500" y="0"/>
                </a:lnTo>
                <a:close/>
              </a:path>
            </a:pathLst>
          </a:custGeom>
          <a:solidFill>
            <a:srgbClr val="e8a202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42" name=""/>
          <p:cNvSpPr/>
          <p:nvPr/>
        </p:nvSpPr>
        <p:spPr>
          <a:xfrm>
            <a:off x="9000000" y="2520000"/>
            <a:ext cx="1080000" cy="3150000"/>
          </a:xfrm>
          <a:custGeom>
            <a:avLst/>
            <a:gdLst/>
            <a:ahLst/>
            <a:rect l="0" t="0" r="r" b="b"/>
            <a:pathLst>
              <a:path w="3000" h="8750">
                <a:moveTo>
                  <a:pt x="3000" y="8750"/>
                </a:moveTo>
                <a:lnTo>
                  <a:pt x="3000" y="0"/>
                </a:lnTo>
                <a:lnTo>
                  <a:pt x="0" y="8750"/>
                </a:lnTo>
                <a:lnTo>
                  <a:pt x="3000" y="8750"/>
                </a:lnTo>
                <a:close/>
              </a:path>
            </a:pathLst>
          </a:custGeom>
          <a:solidFill>
            <a:srgbClr val="168253"/>
          </a:solidFill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dt" idx="10"/>
          </p:nvPr>
        </p:nvSpPr>
        <p:spPr>
          <a:xfrm>
            <a:off x="36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&lt;date/time&gt;</a:t>
            </a:r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ftr" idx="11"/>
          </p:nvPr>
        </p:nvSpPr>
        <p:spPr>
          <a:xfrm>
            <a:off x="3420000" y="5220000"/>
            <a:ext cx="32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808080"/>
                </a:solidFill>
                <a:latin typeface="DejaVu Sans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808080"/>
                </a:solidFill>
                <a:latin typeface="DejaVu Sans"/>
              </a:rPr>
              <a:t>&lt;footer&gt;</a:t>
            </a:r>
            <a:endParaRPr b="0" lang="en-US" sz="1400" spc="-1" strike="noStrike">
              <a:solidFill>
                <a:srgbClr val="808080"/>
              </a:solidFill>
              <a:latin typeface="DejaVu Sans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sldNum" idx="12"/>
          </p:nvPr>
        </p:nvSpPr>
        <p:spPr>
          <a:xfrm>
            <a:off x="738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dddddd"/>
                </a:solidFill>
                <a:latin typeface="DejaVu Sans"/>
              </a:defRPr>
            </a:lvl1pPr>
          </a:lstStyle>
          <a:p>
            <a:pPr indent="0" algn="r">
              <a:buNone/>
            </a:pPr>
            <a:fld id="{7886FF54-1EAC-467B-BE64-487D4E9A9C7D}" type="slidenum">
              <a:rPr b="0" lang="en-US" sz="1400" spc="-1" strike="noStrike">
                <a:solidFill>
                  <a:srgbClr val="dddddd"/>
                </a:solidFill>
                <a:latin typeface="DejaVu Sans"/>
              </a:rPr>
              <a:t>&lt;number&gt;</a:t>
            </a:fld>
            <a:endParaRPr b="0" lang="en-US" sz="1400" spc="-1" strike="noStrike">
              <a:solidFill>
                <a:srgbClr val="dddddd"/>
              </a:solidFill>
              <a:latin typeface="DejaVu Sans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Click to edit the title text format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720000" y="14400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Aft>
                <a:spcPts val="1060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666666"/>
                </a:solidFill>
                <a:latin typeface="DejaVu Sans"/>
              </a:rPr>
              <a:t>Click to edit the outline text format</a:t>
            </a:r>
            <a:endParaRPr b="0" lang="en-US" sz="2400" spc="-1" strike="noStrike">
              <a:solidFill>
                <a:srgbClr val="666666"/>
              </a:solidFill>
              <a:latin typeface="DejaVu Sans"/>
            </a:endParaRPr>
          </a:p>
          <a:p>
            <a:pPr lvl="1" marL="864000" indent="-324000">
              <a:spcAft>
                <a:spcPts val="850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rgbClr val="666666"/>
                </a:solidFill>
                <a:latin typeface="DejaVu Sans"/>
              </a:rPr>
              <a:t>Second Outline Level</a:t>
            </a:r>
            <a:endParaRPr b="0" lang="en-US" sz="2100" spc="-1" strike="noStrike">
              <a:solidFill>
                <a:srgbClr val="666666"/>
              </a:solidFill>
              <a:latin typeface="DejaVu Sans"/>
            </a:endParaRPr>
          </a:p>
          <a:p>
            <a:pPr lvl="2" marL="1296000" indent="-288000">
              <a:spcAft>
                <a:spcPts val="635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666666"/>
                </a:solidFill>
                <a:latin typeface="DejaVu Sans"/>
              </a:rPr>
              <a:t>Third Outline Level</a:t>
            </a:r>
            <a:endParaRPr b="0" lang="en-US" sz="1800" spc="-1" strike="noStrike">
              <a:solidFill>
                <a:srgbClr val="666666"/>
              </a:solidFill>
              <a:latin typeface="DejaVu Sans"/>
            </a:endParaRPr>
          </a:p>
          <a:p>
            <a:pPr lvl="3" marL="1728000" indent="-216000">
              <a:spcAft>
                <a:spcPts val="425"/>
              </a:spcAft>
              <a:buClr>
                <a:srgbClr val="666666"/>
              </a:buClr>
              <a:buSzPct val="75000"/>
              <a:buFont typeface="Symbol" charset="2"/>
              <a:buChar char=""/>
            </a:pPr>
            <a:r>
              <a:rPr b="0" lang="en-US" sz="1500" spc="-1" strike="noStrike">
                <a:solidFill>
                  <a:srgbClr val="666666"/>
                </a:solidFill>
                <a:latin typeface="DejaVu Sans"/>
              </a:rPr>
              <a:t>Fourth Outline Level</a:t>
            </a:r>
            <a:endParaRPr b="0" lang="en-US" sz="1500" spc="-1" strike="noStrike">
              <a:solidFill>
                <a:srgbClr val="666666"/>
              </a:solidFill>
              <a:latin typeface="DejaVu Sans"/>
            </a:endParaRPr>
          </a:p>
          <a:p>
            <a:pPr lvl="4" marL="2160000" indent="-216000"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666666"/>
                </a:solidFill>
                <a:latin typeface="DejaVu Sans"/>
              </a:rPr>
              <a:t>Fifth Outline Level</a:t>
            </a:r>
            <a:endParaRPr b="0" lang="en-US" sz="1500" spc="-1" strike="noStrike">
              <a:solidFill>
                <a:srgbClr val="666666"/>
              </a:solidFill>
              <a:latin typeface="DejaVu Sans"/>
            </a:endParaRPr>
          </a:p>
          <a:p>
            <a:pPr lvl="5" marL="2592000" indent="-216000"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666666"/>
                </a:solidFill>
                <a:latin typeface="DejaVu Sans"/>
              </a:rPr>
              <a:t>Sixth Outline Level</a:t>
            </a:r>
            <a:endParaRPr b="0" lang="en-US" sz="1500" spc="-1" strike="noStrike">
              <a:solidFill>
                <a:srgbClr val="666666"/>
              </a:solidFill>
              <a:latin typeface="DejaVu Sans"/>
            </a:endParaRPr>
          </a:p>
          <a:p>
            <a:pPr lvl="6" marL="3024000" indent="-216000">
              <a:spcAft>
                <a:spcPts val="213"/>
              </a:spcAft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1500" spc="-1" strike="noStrike">
                <a:solidFill>
                  <a:srgbClr val="666666"/>
                </a:solidFill>
                <a:latin typeface="DejaVu Sans"/>
              </a:rPr>
              <a:t>Seventh Outline Level</a:t>
            </a:r>
            <a:endParaRPr b="0" lang="en-US" sz="1500" spc="-1" strike="noStrike">
              <a:solidFill>
                <a:srgbClr val="666666"/>
              </a:solidFill>
              <a:latin typeface="DejaVu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hyperlink" Target="https://www.szcz.org/posts/2023-07-29-my-npr-sunday-puzzle-appearance" TargetMode="External"/><Relationship Id="rId2" Type="http://schemas.openxmlformats.org/officeDocument/2006/relationships/hyperlink" Target="https://github.com/msszczep/npr_sunday_puzzle_solutions" TargetMode="External"/><Relationship Id="rId3" Type="http://schemas.openxmlformats.org/officeDocument/2006/relationships/hyperlink" Target="https://github.com/msszczep/subanagram-cljs" TargetMode="External"/><Relationship Id="rId4" Type="http://schemas.openxmlformats.org/officeDocument/2006/relationships/hyperlink" Target="https://www.npr.org/2023/05/14/1176014675/sunday-puzzle-animal-anagrams" TargetMode="External"/><Relationship Id="rId5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4292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 algn="ctr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by Mitchell Szczepanczyk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Chicago Clojure Meetup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May 27, 2026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666666"/>
                </a:solidFill>
                <a:latin typeface="DejaVu Sans"/>
              </a:rPr>
              <a:t>https://www.meetup.com/chicagoclj/events/314769365/</a:t>
            </a:r>
            <a:endParaRPr b="0" lang="en-US" sz="20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ACC995C-F607-4239-A9EB-5119A511D117}" type="slidenum">
              <a:t>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8864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0" algn="ctr">
              <a:lnSpc>
                <a:spcPct val="100000"/>
              </a:lnSpc>
              <a:buNone/>
            </a:pP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-324000">
              <a:lnSpc>
                <a:spcPct val="100000"/>
              </a:lnSpc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NPR Sunday Puzzle Review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-324000">
              <a:lnSpc>
                <a:spcPct val="100000"/>
              </a:lnSpc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Old Code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-324000">
              <a:lnSpc>
                <a:spcPct val="100000"/>
              </a:lnSpc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Older Reference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-324000">
              <a:lnSpc>
                <a:spcPct val="100000"/>
              </a:lnSpc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Solution in Clojure 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-324000">
              <a:lnSpc>
                <a:spcPct val="100000"/>
              </a:lnSpc>
              <a:buClr>
                <a:srgbClr val="666666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NPR Appearance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E6DECF8-BDDB-4E4A-B760-90FAE155618A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04000" y="1886400"/>
            <a:ext cx="864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713"/>
          </a:bodyPr>
          <a:p>
            <a:pPr marL="432000" indent="0" algn="ctr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&lt;advertisement&gt;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1. I pay for this Clojure Meetup out of my own pocket.  Donations very much appreciated. 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	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Venmo: @Mitchell-Szczepanczyk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>
              <a:lnSpc>
                <a:spcPct val="100000"/>
              </a:lnSpc>
              <a:buNone/>
            </a:pP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2. I’m currently looking for a new job.  New job leads very much appreciated.  Email: mitchell@szcz.org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>
              <a:lnSpc>
                <a:spcPct val="100000"/>
              </a:lnSpc>
              <a:buNone/>
            </a:pP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  <a:p>
            <a:pPr marL="432000" indent="0" algn="ctr"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666666"/>
                </a:solidFill>
                <a:latin typeface="DejaVu Sans"/>
              </a:rPr>
              <a:t>&lt;/advertisement&gt;</a:t>
            </a:r>
            <a:endParaRPr b="0" lang="en-US" sz="2600" spc="-1" strike="noStrike">
              <a:solidFill>
                <a:srgbClr val="666666"/>
              </a:solidFill>
              <a:latin typeface="DejaVu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3552F54-EE9B-4840-A3D3-0101F00E8763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NPR Sunday Puzzle Review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57" name="" descr=""/>
          <p:cNvPicPr/>
          <p:nvPr/>
        </p:nvPicPr>
        <p:blipFill>
          <a:blip r:embed="rId1"/>
          <a:stretch/>
        </p:blipFill>
        <p:spPr>
          <a:xfrm>
            <a:off x="2286000" y="1418760"/>
            <a:ext cx="5943600" cy="415908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20B65DD-8038-403C-B08F-DF6B6E1E2EEB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NPR Sunday Puzzle Review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2057400" y="1416600"/>
            <a:ext cx="5720040" cy="361260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A287F49-5A32-481F-BDB0-51C734FA5DCA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NPR Sunday Puzzle Review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61" name="" descr=""/>
          <p:cNvPicPr/>
          <p:nvPr/>
        </p:nvPicPr>
        <p:blipFill>
          <a:blip r:embed="rId1"/>
          <a:stretch/>
        </p:blipFill>
        <p:spPr>
          <a:xfrm>
            <a:off x="2286000" y="1478880"/>
            <a:ext cx="5983560" cy="377892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D9D1380-F8B6-4359-BDEA-661803B2E93B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NPR Sunday Puzzle Review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63" name="" descr=""/>
          <p:cNvPicPr/>
          <p:nvPr/>
        </p:nvPicPr>
        <p:blipFill>
          <a:blip r:embed="rId1"/>
          <a:stretch/>
        </p:blipFill>
        <p:spPr>
          <a:xfrm>
            <a:off x="685800" y="2286000"/>
            <a:ext cx="8677080" cy="132372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EAB4AA6-B773-4522-B047-30C5BF1EDAAA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Old Code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65" name="" descr=""/>
          <p:cNvPicPr/>
          <p:nvPr/>
        </p:nvPicPr>
        <p:blipFill>
          <a:blip r:embed="rId1"/>
          <a:stretch/>
        </p:blipFill>
        <p:spPr>
          <a:xfrm>
            <a:off x="2664720" y="1560600"/>
            <a:ext cx="4650480" cy="369720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6B5A490-DEB4-4E33-BEF8-77382EF3EDAD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Old Code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67" name="" descr=""/>
          <p:cNvPicPr/>
          <p:nvPr/>
        </p:nvPicPr>
        <p:blipFill>
          <a:blip r:embed="rId1"/>
          <a:stretch/>
        </p:blipFill>
        <p:spPr>
          <a:xfrm>
            <a:off x="2284200" y="1551240"/>
            <a:ext cx="5488200" cy="347796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DB94790-AA31-4098-BFE0-2895DCE614B9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Old Code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69" name="" descr=""/>
          <p:cNvPicPr/>
          <p:nvPr/>
        </p:nvPicPr>
        <p:blipFill>
          <a:blip r:embed="rId1"/>
          <a:stretch/>
        </p:blipFill>
        <p:spPr>
          <a:xfrm>
            <a:off x="2055240" y="1335240"/>
            <a:ext cx="5945760" cy="369396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6E6BBEE6-45C0-4B58-91A3-CC69F5A9FAE9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Older Reference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71" name="" descr=""/>
          <p:cNvPicPr/>
          <p:nvPr/>
        </p:nvPicPr>
        <p:blipFill>
          <a:blip r:embed="rId1"/>
          <a:stretch/>
        </p:blipFill>
        <p:spPr>
          <a:xfrm>
            <a:off x="3328920" y="1447560"/>
            <a:ext cx="3071880" cy="381024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61C89C8-14F7-4E9B-9CBA-B2E60AEEAB9E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Solution in Clojure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73" name="" descr=""/>
          <p:cNvPicPr/>
          <p:nvPr/>
        </p:nvPicPr>
        <p:blipFill>
          <a:blip r:embed="rId1"/>
          <a:stretch/>
        </p:blipFill>
        <p:spPr>
          <a:xfrm>
            <a:off x="1134000" y="2105280"/>
            <a:ext cx="7781400" cy="200952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F263A97-B145-4E91-8C20-B8851B166251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Solution in Clojure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75" name="" descr=""/>
          <p:cNvPicPr/>
          <p:nvPr/>
        </p:nvPicPr>
        <p:blipFill>
          <a:blip r:embed="rId1"/>
          <a:stretch/>
        </p:blipFill>
        <p:spPr>
          <a:xfrm>
            <a:off x="1561680" y="1828800"/>
            <a:ext cx="6733800" cy="246672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1DB403D-D246-42B2-9B01-B90A510B0B22}" type="slidenum">
              <a:t>13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Solution in Clojure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77" name="" descr=""/>
          <p:cNvPicPr/>
          <p:nvPr/>
        </p:nvPicPr>
        <p:blipFill>
          <a:blip r:embed="rId1"/>
          <a:stretch/>
        </p:blipFill>
        <p:spPr>
          <a:xfrm>
            <a:off x="1561680" y="1828800"/>
            <a:ext cx="6733800" cy="246672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BBC85E2-8009-437E-8198-AF7CB5368CC1}" type="slidenum">
              <a:t>14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Solution in Clojure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79" name="" descr=""/>
          <p:cNvPicPr/>
          <p:nvPr/>
        </p:nvPicPr>
        <p:blipFill>
          <a:blip r:embed="rId1"/>
          <a:stretch/>
        </p:blipFill>
        <p:spPr>
          <a:xfrm>
            <a:off x="1280880" y="1924560"/>
            <a:ext cx="7295760" cy="153324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2A15A9C-A82C-464E-B7F4-721CDE819DCF}" type="slidenum">
              <a:t>15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Solution in Clojure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3917880" y="1416600"/>
            <a:ext cx="2025720" cy="384120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62457F7D-2ACC-4B99-8561-5F9534918D7B}" type="slidenum">
              <a:t>16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NPR Appearance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pic>
        <p:nvPicPr>
          <p:cNvPr id="83" name="" descr=""/>
          <p:cNvPicPr/>
          <p:nvPr/>
        </p:nvPicPr>
        <p:blipFill>
          <a:blip r:embed="rId1"/>
          <a:stretch/>
        </p:blipFill>
        <p:spPr>
          <a:xfrm>
            <a:off x="457200" y="1600200"/>
            <a:ext cx="4581360" cy="2971800"/>
          </a:xfrm>
          <a:prstGeom prst="rect">
            <a:avLst/>
          </a:prstGeom>
          <a:ln w="18000">
            <a:noFill/>
          </a:ln>
        </p:spPr>
      </p:pic>
      <p:pic>
        <p:nvPicPr>
          <p:cNvPr id="84" name="" descr=""/>
          <p:cNvPicPr/>
          <p:nvPr/>
        </p:nvPicPr>
        <p:blipFill>
          <a:blip r:embed="rId2"/>
          <a:stretch/>
        </p:blipFill>
        <p:spPr>
          <a:xfrm>
            <a:off x="5158800" y="1527480"/>
            <a:ext cx="3985200" cy="3501720"/>
          </a:xfrm>
          <a:prstGeom prst="rect">
            <a:avLst/>
          </a:prstGeom>
          <a:ln w="1800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BEB6000-817F-4F66-8812-D9DC6B8465D7}" type="slidenum">
              <a:t>17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8640000" cy="9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000" spc="-1" strike="noStrike">
                <a:solidFill>
                  <a:srgbClr val="333333"/>
                </a:solidFill>
                <a:latin typeface="DejaVu Sans"/>
              </a:rPr>
              <a:t>How I Used Clojure to Appear on the NPR Sunday Puzzle: NPR Appearance</a:t>
            </a:r>
            <a:endParaRPr b="0" lang="en-US" sz="3000" spc="-1" strike="noStrike">
              <a:solidFill>
                <a:srgbClr val="333333"/>
              </a:solidFill>
              <a:latin typeface="DejaVu Sans"/>
            </a:endParaRPr>
          </a:p>
        </p:txBody>
      </p:sp>
      <p:sp>
        <p:nvSpPr>
          <p:cNvPr id="86" name=""/>
          <p:cNvSpPr txBox="1"/>
          <p:nvPr/>
        </p:nvSpPr>
        <p:spPr>
          <a:xfrm>
            <a:off x="604080" y="1743480"/>
            <a:ext cx="8768520" cy="2371320"/>
          </a:xfrm>
          <a:prstGeom prst="rect">
            <a:avLst/>
          </a:prstGeom>
          <a:noFill/>
          <a:ln w="1800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DejaVu Sans"/>
                <a:hlinkClick r:id="rId1"/>
              </a:rPr>
              <a:t>https://www.szcz.org/posts/2023-07-29-my-npr-sunday-puzzle-appearance</a:t>
            </a:r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DejaVu Sans"/>
                <a:hlinkClick r:id="rId2"/>
              </a:rPr>
              <a:t>https://github.com/msszczep/npr_sunday_puzzle_solutions</a:t>
            </a:r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DejaVu Sans"/>
                <a:hlinkClick r:id="rId3"/>
              </a:rPr>
              <a:t>https://github.com/msszczep/subanagram-cljs</a:t>
            </a:r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  <a:p>
            <a:r>
              <a:rPr b="0" lang="en-US" sz="1800" spc="-1" strike="noStrike">
                <a:solidFill>
                  <a:srgbClr val="000000"/>
                </a:solidFill>
                <a:latin typeface="DejaVu Sans"/>
                <a:hlinkClick r:id="rId4"/>
              </a:rPr>
              <a:t>https://www.npr.org/2023/05/14/1176014675/sunday-puzzle-animal-anagrams</a:t>
            </a:r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  <a:p>
            <a:endParaRPr b="0" lang="en-US" sz="1800" spc="-1" strike="noStrike">
              <a:solidFill>
                <a:srgbClr val="000000"/>
              </a:solidFill>
              <a:latin typeface="DejaVu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E7CB668-8E18-4837-A452-02CE2CEC1B51}" type="slidenum">
              <a:t>18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2026-05-24T06:47:01Z</dcterms:created>
  <dc:creator/>
  <dc:description/>
  <dc:language>en-US</dc:language>
  <cp:lastModifiedBy/>
  <dcterms:modified xsi:type="dcterms:W3CDTF">2026-05-27T07:33:21Z</dcterms:modified>
  <cp:revision>21</cp:revision>
  <dc:subject/>
  <dc:title>Focus</dc:title>
</cp:coreProperties>
</file>